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3"/>
    <p:restoredTop sz="94643"/>
  </p:normalViewPr>
  <p:slideViewPr>
    <p:cSldViewPr snapToGrid="0">
      <p:cViewPr>
        <p:scale>
          <a:sx n="81" d="100"/>
          <a:sy n="81" d="100"/>
        </p:scale>
        <p:origin x="72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4B71F93A-1E99-2DE0-D5B7-8673BDADD0EC}"/>
              </a:ext>
            </a:extLst>
          </p:cNvPr>
          <p:cNvGrpSpPr/>
          <p:nvPr/>
        </p:nvGrpSpPr>
        <p:grpSpPr>
          <a:xfrm>
            <a:off x="0" y="409575"/>
            <a:ext cx="12078933" cy="6038850"/>
            <a:chOff x="329077" y="449446"/>
            <a:chExt cx="12078933" cy="6038850"/>
          </a:xfrm>
        </p:grpSpPr>
        <p:grpSp>
          <p:nvGrpSpPr>
            <p:cNvPr id="119" name="グループ化 118">
              <a:extLst>
                <a:ext uri="{FF2B5EF4-FFF2-40B4-BE49-F238E27FC236}">
                  <a16:creationId xmlns:a16="http://schemas.microsoft.com/office/drawing/2014/main" id="{F755C8EB-CA89-5C49-4897-D814112530FC}"/>
                </a:ext>
              </a:extLst>
            </p:cNvPr>
            <p:cNvGrpSpPr/>
            <p:nvPr/>
          </p:nvGrpSpPr>
          <p:grpSpPr>
            <a:xfrm>
              <a:off x="6495985" y="449446"/>
              <a:ext cx="3159769" cy="927701"/>
              <a:chOff x="2514600" y="950737"/>
              <a:chExt cx="4275427" cy="1255253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6FC7259-D07E-BAC0-5A48-60D7E4908A30}"/>
                  </a:ext>
                </a:extLst>
              </p:cNvPr>
              <p:cNvSpPr/>
              <p:nvPr/>
            </p:nvSpPr>
            <p:spPr>
              <a:xfrm>
                <a:off x="251460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21F8B48D-0FCC-3D69-47D7-DE6AA482005A}"/>
                  </a:ext>
                </a:extLst>
              </p:cNvPr>
              <p:cNvSpPr/>
              <p:nvPr/>
            </p:nvSpPr>
            <p:spPr>
              <a:xfrm>
                <a:off x="3718560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D4B43FB6-B4B3-AE3D-9F39-8B160A304CA4}"/>
                  </a:ext>
                </a:extLst>
              </p:cNvPr>
              <p:cNvSpPr/>
              <p:nvPr/>
            </p:nvSpPr>
            <p:spPr>
              <a:xfrm>
                <a:off x="5742995" y="129159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4C4E6BA-2793-3E59-388E-EE04A8ACDBA8}"/>
                  </a:ext>
                </a:extLst>
              </p:cNvPr>
              <p:cNvSpPr txBox="1"/>
              <p:nvPr/>
            </p:nvSpPr>
            <p:spPr>
              <a:xfrm>
                <a:off x="4922520" y="1564124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08105DFF-5FCE-F0C7-1C40-911FCDC01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62174" y="950738"/>
                <a:ext cx="803040" cy="254126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95A2ECA8-67ED-CC9F-7B39-1A09A19DC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706" y="950737"/>
                <a:ext cx="813204" cy="254126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5FBD5C3B-1180-F3E5-0113-8AFE187A2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4017" y="1035785"/>
                <a:ext cx="986010" cy="223630"/>
              </a:xfrm>
              <a:prstGeom prst="rect">
                <a:avLst/>
              </a:prstGeom>
            </p:spPr>
          </p:pic>
        </p:grp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3EDD04A9-0ED0-AC49-906F-A64C3AA18798}"/>
                </a:ext>
              </a:extLst>
            </p:cNvPr>
            <p:cNvSpPr txBox="1"/>
            <p:nvPr/>
          </p:nvSpPr>
          <p:spPr>
            <a:xfrm>
              <a:off x="4638990" y="6077750"/>
              <a:ext cx="2646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Update State Variables</a:t>
              </a:r>
              <a:endParaRPr kumimoji="1" lang="ja-JP" altLang="en-US" sz="2000"/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454033B-2AFE-73B7-2F76-A636769D6491}"/>
                </a:ext>
              </a:extLst>
            </p:cNvPr>
            <p:cNvGrpSpPr/>
            <p:nvPr/>
          </p:nvGrpSpPr>
          <p:grpSpPr>
            <a:xfrm>
              <a:off x="4441921" y="4506533"/>
              <a:ext cx="3061749" cy="675791"/>
              <a:chOff x="7194460" y="2404904"/>
              <a:chExt cx="3470564" cy="766025"/>
            </a:xfrm>
          </p:grpSpPr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43A9AA7C-5732-C880-1080-07BF52D4416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99F5BEC7-3BFF-E98A-0A72-2AE3FC67712E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A273A97E-2DF1-4DEC-BF7D-E9866C69B952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AE6C62E1-76A8-5A24-B478-F32449C9F1F0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D2EDD7B-58A4-9C92-0D1B-6055EBF7300C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775C936B-C3AE-93E4-A81F-FCF6494022FC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F29C95F1-DA18-52FF-A14C-D115ECA5D320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C2756292-1230-4821-4E45-D689826BAC47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6489A46F-2B8B-F820-4B47-A0509632C02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6" name="グループ化 155">
              <a:extLst>
                <a:ext uri="{FF2B5EF4-FFF2-40B4-BE49-F238E27FC236}">
                  <a16:creationId xmlns:a16="http://schemas.microsoft.com/office/drawing/2014/main" id="{6ABDB620-0A7F-195F-D08D-ADB94619D210}"/>
                </a:ext>
              </a:extLst>
            </p:cNvPr>
            <p:cNvGrpSpPr/>
            <p:nvPr/>
          </p:nvGrpSpPr>
          <p:grpSpPr>
            <a:xfrm>
              <a:off x="700514" y="5282516"/>
              <a:ext cx="1205780" cy="1205780"/>
              <a:chOff x="1968863" y="2228412"/>
              <a:chExt cx="1366780" cy="1366780"/>
            </a:xfrm>
          </p:grpSpPr>
          <p:sp>
            <p:nvSpPr>
              <p:cNvPr id="153" name="円/楕円 152">
                <a:extLst>
                  <a:ext uri="{FF2B5EF4-FFF2-40B4-BE49-F238E27FC236}">
                    <a16:creationId xmlns:a16="http://schemas.microsoft.com/office/drawing/2014/main" id="{6E816B29-66E7-53E1-F983-30ED7BD6DA72}"/>
                  </a:ext>
                </a:extLst>
              </p:cNvPr>
              <p:cNvSpPr/>
              <p:nvPr/>
            </p:nvSpPr>
            <p:spPr>
              <a:xfrm>
                <a:off x="2111634" y="3139405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円/楕円 153">
                <a:extLst>
                  <a:ext uri="{FF2B5EF4-FFF2-40B4-BE49-F238E27FC236}">
                    <a16:creationId xmlns:a16="http://schemas.microsoft.com/office/drawing/2014/main" id="{5A58EF26-0240-5ACD-4CC8-BF6CECD54B95}"/>
                  </a:ext>
                </a:extLst>
              </p:cNvPr>
              <p:cNvSpPr/>
              <p:nvPr/>
            </p:nvSpPr>
            <p:spPr>
              <a:xfrm>
                <a:off x="2868882" y="2345752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円/楕円 154">
                <a:extLst>
                  <a:ext uri="{FF2B5EF4-FFF2-40B4-BE49-F238E27FC236}">
                    <a16:creationId xmlns:a16="http://schemas.microsoft.com/office/drawing/2014/main" id="{C3DD0687-F3E9-FDF2-AD34-EC6716DD83FD}"/>
                  </a:ext>
                </a:extLst>
              </p:cNvPr>
              <p:cNvSpPr/>
              <p:nvPr/>
            </p:nvSpPr>
            <p:spPr>
              <a:xfrm>
                <a:off x="2744934" y="2965963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直方体 151">
                <a:extLst>
                  <a:ext uri="{FF2B5EF4-FFF2-40B4-BE49-F238E27FC236}">
                    <a16:creationId xmlns:a16="http://schemas.microsoft.com/office/drawing/2014/main" id="{C34AD57C-87D8-CB8E-CECA-814D5F45ECD8}"/>
                  </a:ext>
                </a:extLst>
              </p:cNvPr>
              <p:cNvSpPr/>
              <p:nvPr/>
            </p:nvSpPr>
            <p:spPr>
              <a:xfrm>
                <a:off x="1968863" y="2228412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E414B1F5-7BDC-F404-17BD-3AAED40C92FC}"/>
                </a:ext>
              </a:extLst>
            </p:cNvPr>
            <p:cNvGrpSpPr/>
            <p:nvPr/>
          </p:nvGrpSpPr>
          <p:grpSpPr>
            <a:xfrm>
              <a:off x="6544328" y="3029471"/>
              <a:ext cx="3061749" cy="675791"/>
              <a:chOff x="7194460" y="2404904"/>
              <a:chExt cx="3470564" cy="766025"/>
            </a:xfrm>
          </p:grpSpPr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8A6A95E8-D137-0706-4B81-37CFB80D8A40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5BB74CDB-058B-C64C-70C9-394ED120C942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53E3581D-0D93-9CAF-09E8-4CF18730D0CF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86A14464-BEDD-5F67-9C30-A1643F6F53A3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15EBFD4-EB4D-D035-D9C9-3FAD747943BB}"/>
                  </a:ext>
                </a:extLst>
              </p:cNvPr>
              <p:cNvSpPr/>
              <p:nvPr/>
            </p:nvSpPr>
            <p:spPr>
              <a:xfrm>
                <a:off x="7313626" y="2487726"/>
                <a:ext cx="154459" cy="28081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641CB534-FB62-B1A9-D364-5B9853000015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121225" cy="2112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AAF4F75-7796-5C4A-8062-0E4620501FB5}"/>
                  </a:ext>
                </a:extLst>
              </p:cNvPr>
              <p:cNvSpPr/>
              <p:nvPr/>
            </p:nvSpPr>
            <p:spPr>
              <a:xfrm>
                <a:off x="8565776" y="2779884"/>
                <a:ext cx="111618" cy="1291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B58A3163-67A0-C400-36D6-BB2AFC3C612E}"/>
                  </a:ext>
                </a:extLst>
              </p:cNvPr>
              <p:cNvSpPr/>
              <p:nvPr/>
            </p:nvSpPr>
            <p:spPr>
              <a:xfrm>
                <a:off x="10172148" y="2742729"/>
                <a:ext cx="219726" cy="20509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BC043384-7DB3-52F3-6EBE-AB874E115A3D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1522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9B5DEBA7-1929-CB67-8F98-8DC7629E441C}"/>
                </a:ext>
              </a:extLst>
            </p:cNvPr>
            <p:cNvGrpSpPr/>
            <p:nvPr/>
          </p:nvGrpSpPr>
          <p:grpSpPr>
            <a:xfrm>
              <a:off x="2338145" y="3029471"/>
              <a:ext cx="3061749" cy="675791"/>
              <a:chOff x="7194460" y="2404904"/>
              <a:chExt cx="3470564" cy="766025"/>
            </a:xfrm>
          </p:grpSpPr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38934DCD-8758-F83D-2C30-6C563AC404B2}"/>
                  </a:ext>
                </a:extLst>
              </p:cNvPr>
              <p:cNvSpPr/>
              <p:nvPr/>
            </p:nvSpPr>
            <p:spPr>
              <a:xfrm>
                <a:off x="989899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9" name="正方形/長方形 158">
                <a:extLst>
                  <a:ext uri="{FF2B5EF4-FFF2-40B4-BE49-F238E27FC236}">
                    <a16:creationId xmlns:a16="http://schemas.microsoft.com/office/drawing/2014/main" id="{AE2E9F60-0061-9343-1BFA-0F16C9D37127}"/>
                  </a:ext>
                </a:extLst>
              </p:cNvPr>
              <p:cNvSpPr/>
              <p:nvPr/>
            </p:nvSpPr>
            <p:spPr>
              <a:xfrm>
                <a:off x="7194460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0" name="正方形/長方形 159">
                <a:extLst>
                  <a:ext uri="{FF2B5EF4-FFF2-40B4-BE49-F238E27FC236}">
                    <a16:creationId xmlns:a16="http://schemas.microsoft.com/office/drawing/2014/main" id="{8C515C8B-2710-2D85-F52D-8DEABED975E7}"/>
                  </a:ext>
                </a:extLst>
              </p:cNvPr>
              <p:cNvSpPr/>
              <p:nvPr/>
            </p:nvSpPr>
            <p:spPr>
              <a:xfrm>
                <a:off x="8203059" y="2404904"/>
                <a:ext cx="766025" cy="7660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3F92FBB2-3FC3-328B-1574-6D00F8C2324F}"/>
                  </a:ext>
                </a:extLst>
              </p:cNvPr>
              <p:cNvSpPr txBox="1"/>
              <p:nvPr/>
            </p:nvSpPr>
            <p:spPr>
              <a:xfrm>
                <a:off x="9211659" y="2633215"/>
                <a:ext cx="444766" cy="30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/>
                  <a:t>・・・</a:t>
                </a:r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FE48B5D5-292B-B3BC-9F07-37AED3F29BE4}"/>
                  </a:ext>
                </a:extLst>
              </p:cNvPr>
              <p:cNvSpPr/>
              <p:nvPr/>
            </p:nvSpPr>
            <p:spPr>
              <a:xfrm>
                <a:off x="7313626" y="2487727"/>
                <a:ext cx="198338" cy="19845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4B89DF51-A9E6-0772-3EC2-6D56E119435E}"/>
                  </a:ext>
                </a:extLst>
              </p:cNvPr>
              <p:cNvSpPr/>
              <p:nvPr/>
            </p:nvSpPr>
            <p:spPr>
              <a:xfrm>
                <a:off x="8337387" y="2499072"/>
                <a:ext cx="228389" cy="22426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6C3E114B-A188-A902-73D7-02A96DDED7C5}"/>
                  </a:ext>
                </a:extLst>
              </p:cNvPr>
              <p:cNvSpPr/>
              <p:nvPr/>
            </p:nvSpPr>
            <p:spPr>
              <a:xfrm>
                <a:off x="8565775" y="2779883"/>
                <a:ext cx="178835" cy="16273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AF502CFF-9364-2C78-8202-86E9C154E926}"/>
                  </a:ext>
                </a:extLst>
              </p:cNvPr>
              <p:cNvSpPr/>
              <p:nvPr/>
            </p:nvSpPr>
            <p:spPr>
              <a:xfrm>
                <a:off x="10366614" y="2475923"/>
                <a:ext cx="244236" cy="2102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E17653A-7FEA-713A-F6E9-B7F9DD16A6DC}"/>
                </a:ext>
              </a:extLst>
            </p:cNvPr>
            <p:cNvGrpSpPr/>
            <p:nvPr/>
          </p:nvGrpSpPr>
          <p:grpSpPr>
            <a:xfrm>
              <a:off x="7012872" y="1772111"/>
              <a:ext cx="2097389" cy="862394"/>
              <a:chOff x="3242664" y="3169663"/>
              <a:chExt cx="2377440" cy="977544"/>
            </a:xfrm>
          </p:grpSpPr>
          <p:sp>
            <p:nvSpPr>
              <p:cNvPr id="115" name="台形 114">
                <a:extLst>
                  <a:ext uri="{FF2B5EF4-FFF2-40B4-BE49-F238E27FC236}">
                    <a16:creationId xmlns:a16="http://schemas.microsoft.com/office/drawing/2014/main" id="{4B0F6156-008A-4AE5-703C-8EDD27F2BB63}"/>
                  </a:ext>
                </a:extLst>
              </p:cNvPr>
              <p:cNvSpPr/>
              <p:nvPr/>
            </p:nvSpPr>
            <p:spPr>
              <a:xfrm>
                <a:off x="3242664" y="3169663"/>
                <a:ext cx="2377440" cy="977544"/>
              </a:xfrm>
              <a:prstGeom prst="trapezoid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4" name="グループ化 113">
                <a:extLst>
                  <a:ext uri="{FF2B5EF4-FFF2-40B4-BE49-F238E27FC236}">
                    <a16:creationId xmlns:a16="http://schemas.microsoft.com/office/drawing/2014/main" id="{B342F9C0-91DA-C4AC-BF25-A47291704F9B}"/>
                  </a:ext>
                </a:extLst>
              </p:cNvPr>
              <p:cNvGrpSpPr/>
              <p:nvPr/>
            </p:nvGrpSpPr>
            <p:grpSpPr>
              <a:xfrm>
                <a:off x="3765283" y="3243478"/>
                <a:ext cx="1369538" cy="843562"/>
                <a:chOff x="3718003" y="3037014"/>
                <a:chExt cx="2157888" cy="1329138"/>
              </a:xfrm>
            </p:grpSpPr>
            <p:sp>
              <p:nvSpPr>
                <p:cNvPr id="52" name="円/楕円 51">
                  <a:extLst>
                    <a:ext uri="{FF2B5EF4-FFF2-40B4-BE49-F238E27FC236}">
                      <a16:creationId xmlns:a16="http://schemas.microsoft.com/office/drawing/2014/main" id="{8755CC4B-5297-8F02-8E1E-3FB5BF7BA17E}"/>
                    </a:ext>
                  </a:extLst>
                </p:cNvPr>
                <p:cNvSpPr/>
                <p:nvPr/>
              </p:nvSpPr>
              <p:spPr>
                <a:xfrm rot="5400000">
                  <a:off x="5616941" y="3571715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円/楕円 52">
                  <a:extLst>
                    <a:ext uri="{FF2B5EF4-FFF2-40B4-BE49-F238E27FC236}">
                      <a16:creationId xmlns:a16="http://schemas.microsoft.com/office/drawing/2014/main" id="{B842AF0F-C80B-2E0F-C97C-779A7C8388D7}"/>
                    </a:ext>
                  </a:extLst>
                </p:cNvPr>
                <p:cNvSpPr/>
                <p:nvPr/>
              </p:nvSpPr>
              <p:spPr>
                <a:xfrm rot="5400000">
                  <a:off x="4350982" y="35789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円/楕円 53">
                  <a:extLst>
                    <a:ext uri="{FF2B5EF4-FFF2-40B4-BE49-F238E27FC236}">
                      <a16:creationId xmlns:a16="http://schemas.microsoft.com/office/drawing/2014/main" id="{CE1CF5A3-1418-A36A-40C5-C86DE3F6CCD9}"/>
                    </a:ext>
                  </a:extLst>
                </p:cNvPr>
                <p:cNvSpPr/>
                <p:nvPr/>
              </p:nvSpPr>
              <p:spPr>
                <a:xfrm rot="5400000">
                  <a:off x="4983961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円/楕円 54">
                  <a:extLst>
                    <a:ext uri="{FF2B5EF4-FFF2-40B4-BE49-F238E27FC236}">
                      <a16:creationId xmlns:a16="http://schemas.microsoft.com/office/drawing/2014/main" id="{05E09988-2DF6-77C6-531F-55C58431C90D}"/>
                    </a:ext>
                  </a:extLst>
                </p:cNvPr>
                <p:cNvSpPr/>
                <p:nvPr/>
              </p:nvSpPr>
              <p:spPr>
                <a:xfrm rot="5400000">
                  <a:off x="3718003" y="358619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27CF313C-C304-35E4-6E53-DAE7CE1C91D8}"/>
                    </a:ext>
                  </a:extLst>
                </p:cNvPr>
                <p:cNvSpPr/>
                <p:nvPr/>
              </p:nvSpPr>
              <p:spPr>
                <a:xfrm rot="5400000">
                  <a:off x="5207379" y="4099754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7B4618B3-88DB-0F1D-61A9-BD08639E76B8}"/>
                    </a:ext>
                  </a:extLst>
                </p:cNvPr>
                <p:cNvSpPr/>
                <p:nvPr/>
              </p:nvSpPr>
              <p:spPr>
                <a:xfrm rot="5400000">
                  <a:off x="4054730" y="4107202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/楕円 50">
                  <a:extLst>
                    <a:ext uri="{FF2B5EF4-FFF2-40B4-BE49-F238E27FC236}">
                      <a16:creationId xmlns:a16="http://schemas.microsoft.com/office/drawing/2014/main" id="{77E13F42-02D0-5057-777B-7A3A414D66C4}"/>
                    </a:ext>
                  </a:extLst>
                </p:cNvPr>
                <p:cNvSpPr/>
                <p:nvPr/>
              </p:nvSpPr>
              <p:spPr>
                <a:xfrm rot="5400000">
                  <a:off x="4641861" y="4102240"/>
                  <a:ext cx="258950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円/楕円 45">
                  <a:extLst>
                    <a:ext uri="{FF2B5EF4-FFF2-40B4-BE49-F238E27FC236}">
                      <a16:creationId xmlns:a16="http://schemas.microsoft.com/office/drawing/2014/main" id="{63ABB1AA-458B-52EE-98B9-74A37DD65930}"/>
                    </a:ext>
                  </a:extLst>
                </p:cNvPr>
                <p:cNvSpPr/>
                <p:nvPr/>
              </p:nvSpPr>
              <p:spPr>
                <a:xfrm rot="5400000">
                  <a:off x="5207379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円/楕円 46">
                  <a:extLst>
                    <a:ext uri="{FF2B5EF4-FFF2-40B4-BE49-F238E27FC236}">
                      <a16:creationId xmlns:a16="http://schemas.microsoft.com/office/drawing/2014/main" id="{BD06F478-936D-E115-3742-6E810704D471}"/>
                    </a:ext>
                  </a:extLst>
                </p:cNvPr>
                <p:cNvSpPr/>
                <p:nvPr/>
              </p:nvSpPr>
              <p:spPr>
                <a:xfrm rot="5400000">
                  <a:off x="4054963" y="3037014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95A2E875-6F3C-1703-467A-20EB74A613BF}"/>
                    </a:ext>
                  </a:extLst>
                </p:cNvPr>
                <p:cNvSpPr/>
                <p:nvPr/>
              </p:nvSpPr>
              <p:spPr>
                <a:xfrm rot="5400000">
                  <a:off x="4643982" y="3037021"/>
                  <a:ext cx="258949" cy="258950"/>
                </a:xfrm>
                <a:prstGeom prst="ellipse">
                  <a:avLst/>
                </a:prstGeom>
                <a:noFill/>
                <a:ln w="254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CFCE5832-5862-28CF-96E1-FA7118FBED20}"/>
                    </a:ext>
                  </a:extLst>
                </p:cNvPr>
                <p:cNvCxnSpPr>
                  <a:stCxn id="46" idx="6"/>
                  <a:endCxn id="52" idx="2"/>
                </p:cNvCxnSpPr>
                <p:nvPr/>
              </p:nvCxnSpPr>
              <p:spPr>
                <a:xfrm>
                  <a:off x="5336853" y="3295963"/>
                  <a:ext cx="409562" cy="27575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46D20718-9EF7-35F2-B524-2B957C9F2B38}"/>
                    </a:ext>
                  </a:extLst>
                </p:cNvPr>
                <p:cNvCxnSpPr>
                  <a:cxnSpLocks/>
                  <a:stCxn id="46" idx="6"/>
                  <a:endCxn id="54" idx="2"/>
                </p:cNvCxnSpPr>
                <p:nvPr/>
              </p:nvCxnSpPr>
              <p:spPr>
                <a:xfrm flipH="1">
                  <a:off x="5113435" y="3295963"/>
                  <a:ext cx="223418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コネクタ 14">
                  <a:extLst>
                    <a:ext uri="{FF2B5EF4-FFF2-40B4-BE49-F238E27FC236}">
                      <a16:creationId xmlns:a16="http://schemas.microsoft.com/office/drawing/2014/main" id="{46C85992-052D-2848-2926-05415B8CD7DA}"/>
                    </a:ext>
                  </a:extLst>
                </p:cNvPr>
                <p:cNvCxnSpPr>
                  <a:cxnSpLocks/>
                  <a:stCxn id="46" idx="6"/>
                  <a:endCxn id="53" idx="2"/>
                </p:cNvCxnSpPr>
                <p:nvPr/>
              </p:nvCxnSpPr>
              <p:spPr>
                <a:xfrm flipH="1">
                  <a:off x="4480456" y="3295963"/>
                  <a:ext cx="856397" cy="28299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A4A555-C1C2-5622-B722-E61EEE18C08F}"/>
                    </a:ext>
                  </a:extLst>
                </p:cNvPr>
                <p:cNvCxnSpPr>
                  <a:cxnSpLocks/>
                  <a:stCxn id="46" idx="6"/>
                  <a:endCxn id="55" idx="2"/>
                </p:cNvCxnSpPr>
                <p:nvPr/>
              </p:nvCxnSpPr>
              <p:spPr>
                <a:xfrm flipH="1">
                  <a:off x="3847477" y="3295963"/>
                  <a:ext cx="1489376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78866FF8-A6DE-5393-1AFF-F08630CB1C69}"/>
                    </a:ext>
                  </a:extLst>
                </p:cNvPr>
                <p:cNvCxnSpPr>
                  <a:cxnSpLocks/>
                  <a:stCxn id="48" idx="6"/>
                  <a:endCxn id="52" idx="2"/>
                </p:cNvCxnSpPr>
                <p:nvPr/>
              </p:nvCxnSpPr>
              <p:spPr>
                <a:xfrm>
                  <a:off x="4773456" y="3295971"/>
                  <a:ext cx="972959" cy="27574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EB32C4FA-34D3-3AC8-B57E-21C0B6E84C23}"/>
                    </a:ext>
                  </a:extLst>
                </p:cNvPr>
                <p:cNvCxnSpPr>
                  <a:cxnSpLocks/>
                  <a:stCxn id="48" idx="6"/>
                  <a:endCxn id="54" idx="2"/>
                </p:cNvCxnSpPr>
                <p:nvPr/>
              </p:nvCxnSpPr>
              <p:spPr>
                <a:xfrm>
                  <a:off x="4773456" y="3295971"/>
                  <a:ext cx="339979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B1A18BF0-8E0A-6825-5A82-3F06919EB932}"/>
                    </a:ext>
                  </a:extLst>
                </p:cNvPr>
                <p:cNvCxnSpPr>
                  <a:cxnSpLocks/>
                  <a:stCxn id="48" idx="6"/>
                  <a:endCxn id="53" idx="2"/>
                </p:cNvCxnSpPr>
                <p:nvPr/>
              </p:nvCxnSpPr>
              <p:spPr>
                <a:xfrm flipH="1">
                  <a:off x="4480456" y="3295971"/>
                  <a:ext cx="293000" cy="282984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54C030FE-C3F6-7EC2-B341-7A628EC95508}"/>
                    </a:ext>
                  </a:extLst>
                </p:cNvPr>
                <p:cNvCxnSpPr>
                  <a:cxnSpLocks/>
                  <a:stCxn id="48" idx="6"/>
                  <a:endCxn id="55" idx="2"/>
                </p:cNvCxnSpPr>
                <p:nvPr/>
              </p:nvCxnSpPr>
              <p:spPr>
                <a:xfrm flipH="1">
                  <a:off x="3847477" y="3295971"/>
                  <a:ext cx="925978" cy="290223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B9CE63E0-3ABD-4829-1EEF-F165A88F78B2}"/>
                    </a:ext>
                  </a:extLst>
                </p:cNvPr>
                <p:cNvCxnSpPr>
                  <a:cxnSpLocks/>
                  <a:stCxn id="47" idx="6"/>
                  <a:endCxn id="52" idx="2"/>
                </p:cNvCxnSpPr>
                <p:nvPr/>
              </p:nvCxnSpPr>
              <p:spPr>
                <a:xfrm>
                  <a:off x="4184437" y="3295964"/>
                  <a:ext cx="1561978" cy="2757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09142C6E-2F8D-D6FA-1505-555D5283F65B}"/>
                    </a:ext>
                  </a:extLst>
                </p:cNvPr>
                <p:cNvCxnSpPr>
                  <a:cxnSpLocks/>
                  <a:stCxn id="47" idx="6"/>
                  <a:endCxn id="54" idx="2"/>
                </p:cNvCxnSpPr>
                <p:nvPr/>
              </p:nvCxnSpPr>
              <p:spPr>
                <a:xfrm>
                  <a:off x="4184437" y="3295964"/>
                  <a:ext cx="928997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7CD6C65B-46C4-BE9D-24E4-99EAC2234F84}"/>
                    </a:ext>
                  </a:extLst>
                </p:cNvPr>
                <p:cNvCxnSpPr>
                  <a:cxnSpLocks/>
                  <a:stCxn id="47" idx="6"/>
                  <a:endCxn id="53" idx="2"/>
                </p:cNvCxnSpPr>
                <p:nvPr/>
              </p:nvCxnSpPr>
              <p:spPr>
                <a:xfrm>
                  <a:off x="4184437" y="3295964"/>
                  <a:ext cx="296019" cy="28299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68E47099-7013-0D1E-473F-95C1865202E1}"/>
                    </a:ext>
                  </a:extLst>
                </p:cNvPr>
                <p:cNvCxnSpPr>
                  <a:cxnSpLocks/>
                  <a:stCxn id="47" idx="6"/>
                  <a:endCxn id="55" idx="2"/>
                </p:cNvCxnSpPr>
                <p:nvPr/>
              </p:nvCxnSpPr>
              <p:spPr>
                <a:xfrm flipH="1">
                  <a:off x="3847477" y="3295964"/>
                  <a:ext cx="336960" cy="29022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893C4D80-10A9-1D26-32B1-20974F8EE59A}"/>
                    </a:ext>
                  </a:extLst>
                </p:cNvPr>
                <p:cNvCxnSpPr>
                  <a:cxnSpLocks/>
                  <a:stCxn id="52" idx="6"/>
                  <a:endCxn id="49" idx="2"/>
                </p:cNvCxnSpPr>
                <p:nvPr/>
              </p:nvCxnSpPr>
              <p:spPr>
                <a:xfrm flipH="1">
                  <a:off x="5336853" y="3830665"/>
                  <a:ext cx="409562" cy="269089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88944819-5CD4-6868-9F2F-5A629763A7DA}"/>
                    </a:ext>
                  </a:extLst>
                </p:cNvPr>
                <p:cNvCxnSpPr>
                  <a:cxnSpLocks/>
                  <a:stCxn id="52" idx="6"/>
                  <a:endCxn id="51" idx="2"/>
                </p:cNvCxnSpPr>
                <p:nvPr/>
              </p:nvCxnSpPr>
              <p:spPr>
                <a:xfrm flipH="1">
                  <a:off x="4771335" y="3830665"/>
                  <a:ext cx="975080" cy="271575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C878AED9-6E4D-6534-8595-74FD5F656B34}"/>
                    </a:ext>
                  </a:extLst>
                </p:cNvPr>
                <p:cNvCxnSpPr>
                  <a:cxnSpLocks/>
                  <a:stCxn id="52" idx="6"/>
                  <a:endCxn id="50" idx="2"/>
                </p:cNvCxnSpPr>
                <p:nvPr/>
              </p:nvCxnSpPr>
              <p:spPr>
                <a:xfrm flipH="1">
                  <a:off x="4184204" y="3830665"/>
                  <a:ext cx="1562211" cy="2765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A97E2C32-A135-D73E-EF7B-274B60AA5F07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>
                  <a:off x="5113435" y="3845142"/>
                  <a:ext cx="223418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27EF7736-06D2-F5EF-E471-B911C679A6A4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>
                <a:xfrm flipH="1">
                  <a:off x="4771335" y="3845142"/>
                  <a:ext cx="342100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72030E8-18A3-6431-C28D-E315E63562E2}"/>
                    </a:ext>
                  </a:extLst>
                </p:cNvPr>
                <p:cNvCxnSpPr>
                  <a:cxnSpLocks/>
                  <a:stCxn id="54" idx="6"/>
                  <a:endCxn id="50" idx="2"/>
                </p:cNvCxnSpPr>
                <p:nvPr/>
              </p:nvCxnSpPr>
              <p:spPr>
                <a:xfrm flipH="1">
                  <a:off x="4184204" y="3845142"/>
                  <a:ext cx="929231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703943B6-BD86-634E-44EB-E8FEA3DA83C3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4480456" y="3837904"/>
                  <a:ext cx="856397" cy="26185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8A3CF79-FB83-F335-DCF0-8B669DE7ACB6}"/>
                    </a:ext>
                  </a:extLst>
                </p:cNvPr>
                <p:cNvCxnSpPr>
                  <a:cxnSpLocks/>
                  <a:stCxn id="53" idx="6"/>
                  <a:endCxn id="51" idx="2"/>
                </p:cNvCxnSpPr>
                <p:nvPr/>
              </p:nvCxnSpPr>
              <p:spPr>
                <a:xfrm>
                  <a:off x="4480456" y="3837904"/>
                  <a:ext cx="290879" cy="264337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0F263E1B-CFB4-2337-683A-9911A79949C8}"/>
                    </a:ext>
                  </a:extLst>
                </p:cNvPr>
                <p:cNvCxnSpPr>
                  <a:cxnSpLocks/>
                  <a:stCxn id="53" idx="6"/>
                  <a:endCxn id="50" idx="2"/>
                </p:cNvCxnSpPr>
                <p:nvPr/>
              </p:nvCxnSpPr>
              <p:spPr>
                <a:xfrm flipH="1">
                  <a:off x="4184204" y="3837904"/>
                  <a:ext cx="296252" cy="2692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F9AB6E3E-C457-748B-3C33-29559F3BF520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>
                  <a:off x="3847477" y="3845142"/>
                  <a:ext cx="1489376" cy="254612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9D2535B0-E267-13AB-9B52-5A1C9785F3F3}"/>
                    </a:ext>
                  </a:extLst>
                </p:cNvPr>
                <p:cNvCxnSpPr>
                  <a:cxnSpLocks/>
                  <a:stCxn id="55" idx="6"/>
                  <a:endCxn id="51" idx="2"/>
                </p:cNvCxnSpPr>
                <p:nvPr/>
              </p:nvCxnSpPr>
              <p:spPr>
                <a:xfrm>
                  <a:off x="3847477" y="3845142"/>
                  <a:ext cx="923858" cy="257098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DD3C4B88-9631-0106-EA08-23D86FD63163}"/>
                    </a:ext>
                  </a:extLst>
                </p:cNvPr>
                <p:cNvCxnSpPr>
                  <a:cxnSpLocks/>
                  <a:stCxn id="55" idx="6"/>
                  <a:endCxn id="50" idx="2"/>
                </p:cNvCxnSpPr>
                <p:nvPr/>
              </p:nvCxnSpPr>
              <p:spPr>
                <a:xfrm>
                  <a:off x="3847477" y="3845142"/>
                  <a:ext cx="336727" cy="262060"/>
                </a:xfrm>
                <a:prstGeom prst="line">
                  <a:avLst/>
                </a:prstGeom>
                <a:ln w="12700">
                  <a:solidFill>
                    <a:srgbClr val="FF0000">
                      <a:alpha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D77FE4D6-F85B-48C0-AEE0-1486A20CFD99}"/>
                  </a:ext>
                </a:extLst>
              </p:cNvPr>
              <p:cNvSpPr txBox="1"/>
              <p:nvPr/>
            </p:nvSpPr>
            <p:spPr>
              <a:xfrm>
                <a:off x="3385604" y="3467582"/>
                <a:ext cx="2091561" cy="453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Object Detector</a:t>
                </a:r>
                <a:endParaRPr kumimoji="1" lang="ja-JP" altLang="en-US" sz="2000"/>
              </a:p>
            </p:txBody>
          </p:sp>
        </p:grp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87615E3B-92E4-5379-E889-87957B2CA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145" y="4036071"/>
              <a:ext cx="1465878" cy="151336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6182C401-79BF-EE24-C160-870255DB06FC}"/>
                </a:ext>
              </a:extLst>
            </p:cNvPr>
            <p:cNvSpPr txBox="1"/>
            <p:nvPr/>
          </p:nvSpPr>
          <p:spPr>
            <a:xfrm>
              <a:off x="329077" y="4400436"/>
              <a:ext cx="2820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Bounding Box Prediction</a:t>
              </a:r>
              <a:endParaRPr kumimoji="1" lang="ja-JP" altLang="en-US" sz="2000"/>
            </a:p>
          </p:txBody>
        </p:sp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BF274E5D-68E9-9051-1177-14C1E9D4BF1B}"/>
                </a:ext>
              </a:extLst>
            </p:cNvPr>
            <p:cNvSpPr txBox="1"/>
            <p:nvPr/>
          </p:nvSpPr>
          <p:spPr>
            <a:xfrm>
              <a:off x="5299888" y="3845462"/>
              <a:ext cx="1424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Matching</a:t>
              </a:r>
              <a:endParaRPr kumimoji="1" lang="ja-JP" altLang="en-US" sz="2000"/>
            </a:p>
          </p:txBody>
        </p:sp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EAE131D8-B42F-3A51-4BDC-5E79626E914E}"/>
                </a:ext>
              </a:extLst>
            </p:cNvPr>
            <p:cNvGrpSpPr/>
            <p:nvPr/>
          </p:nvGrpSpPr>
          <p:grpSpPr>
            <a:xfrm>
              <a:off x="4062446" y="3906156"/>
              <a:ext cx="3816837" cy="450113"/>
              <a:chOff x="4622596" y="3125382"/>
              <a:chExt cx="4326475" cy="510214"/>
            </a:xfrm>
          </p:grpSpPr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EE883C1E-0EDA-EED0-A5B4-C0E1C9E2C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1071" y="3131597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線矢印コネクタ 176">
                <a:extLst>
                  <a:ext uri="{FF2B5EF4-FFF2-40B4-BE49-F238E27FC236}">
                    <a16:creationId xmlns:a16="http://schemas.microsoft.com/office/drawing/2014/main" id="{61CB74DF-09FC-8092-50A1-B9F8BB86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596" y="3125382"/>
                <a:ext cx="1728000" cy="503999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グループ化 184">
              <a:extLst>
                <a:ext uri="{FF2B5EF4-FFF2-40B4-BE49-F238E27FC236}">
                  <a16:creationId xmlns:a16="http://schemas.microsoft.com/office/drawing/2014/main" id="{92D077BB-F147-B967-5FF1-4F573EA47E60}"/>
                </a:ext>
              </a:extLst>
            </p:cNvPr>
            <p:cNvGrpSpPr/>
            <p:nvPr/>
          </p:nvGrpSpPr>
          <p:grpSpPr>
            <a:xfrm>
              <a:off x="10328120" y="5282516"/>
              <a:ext cx="1205780" cy="1205780"/>
              <a:chOff x="9520065" y="4739679"/>
              <a:chExt cx="1366780" cy="1366780"/>
            </a:xfrm>
          </p:grpSpPr>
          <p:sp>
            <p:nvSpPr>
              <p:cNvPr id="181" name="円/楕円 180">
                <a:extLst>
                  <a:ext uri="{FF2B5EF4-FFF2-40B4-BE49-F238E27FC236}">
                    <a16:creationId xmlns:a16="http://schemas.microsoft.com/office/drawing/2014/main" id="{7B93E48B-A1AA-7475-9288-BD33EE26FCA5}"/>
                  </a:ext>
                </a:extLst>
              </p:cNvPr>
              <p:cNvSpPr/>
              <p:nvPr/>
            </p:nvSpPr>
            <p:spPr>
              <a:xfrm>
                <a:off x="9662836" y="5471766"/>
                <a:ext cx="359476" cy="35947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円/楕円 181">
                <a:extLst>
                  <a:ext uri="{FF2B5EF4-FFF2-40B4-BE49-F238E27FC236}">
                    <a16:creationId xmlns:a16="http://schemas.microsoft.com/office/drawing/2014/main" id="{CCE6DB8A-580D-EC42-3AE2-3530B2D60DEB}"/>
                  </a:ext>
                </a:extLst>
              </p:cNvPr>
              <p:cNvSpPr/>
              <p:nvPr/>
            </p:nvSpPr>
            <p:spPr>
              <a:xfrm>
                <a:off x="10340569" y="4857019"/>
                <a:ext cx="370428" cy="37042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円/楕円 182">
                <a:extLst>
                  <a:ext uri="{FF2B5EF4-FFF2-40B4-BE49-F238E27FC236}">
                    <a16:creationId xmlns:a16="http://schemas.microsoft.com/office/drawing/2014/main" id="{6A73A58F-0720-F6C8-5908-022FDB328D62}"/>
                  </a:ext>
                </a:extLst>
              </p:cNvPr>
              <p:cNvSpPr/>
              <p:nvPr/>
            </p:nvSpPr>
            <p:spPr>
              <a:xfrm>
                <a:off x="10514800" y="5477230"/>
                <a:ext cx="272495" cy="27249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38794" dist="76200" dir="2820000">
                  <a:prstClr val="black">
                    <a:alpha val="63217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直方体 183">
                <a:extLst>
                  <a:ext uri="{FF2B5EF4-FFF2-40B4-BE49-F238E27FC236}">
                    <a16:creationId xmlns:a16="http://schemas.microsoft.com/office/drawing/2014/main" id="{ED158C3E-AD97-0DBF-E671-C400827B5EB9}"/>
                  </a:ext>
                </a:extLst>
              </p:cNvPr>
              <p:cNvSpPr/>
              <p:nvPr/>
            </p:nvSpPr>
            <p:spPr>
              <a:xfrm>
                <a:off x="9520065" y="4739679"/>
                <a:ext cx="1366780" cy="1366780"/>
              </a:xfrm>
              <a:prstGeom prst="cube">
                <a:avLst/>
              </a:prstGeom>
              <a:solidFill>
                <a:schemeClr val="bg1">
                  <a:alpha val="5582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86" name="直線矢印コネクタ 185">
              <a:extLst>
                <a:ext uri="{FF2B5EF4-FFF2-40B4-BE49-F238E27FC236}">
                  <a16:creationId xmlns:a16="http://schemas.microsoft.com/office/drawing/2014/main" id="{F5DB5D90-33D1-DF7D-05F2-4ADD89502990}"/>
                </a:ext>
              </a:extLst>
            </p:cNvPr>
            <p:cNvCxnSpPr>
              <a:cxnSpLocks/>
            </p:cNvCxnSpPr>
            <p:nvPr/>
          </p:nvCxnSpPr>
          <p:spPr>
            <a:xfrm>
              <a:off x="2430648" y="5928367"/>
              <a:ext cx="7373117" cy="2894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5DD03479-200C-C30C-DC4A-C20D890D6D10}"/>
                </a:ext>
              </a:extLst>
            </p:cNvPr>
            <p:cNvCxnSpPr>
              <a:cxnSpLocks/>
            </p:cNvCxnSpPr>
            <p:nvPr/>
          </p:nvCxnSpPr>
          <p:spPr>
            <a:xfrm>
              <a:off x="5968996" y="5362689"/>
              <a:ext cx="0" cy="4779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15CB2D41-045B-94EF-1F8B-CA796824B595}"/>
                </a:ext>
              </a:extLst>
            </p:cNvPr>
            <p:cNvSpPr txBox="1"/>
            <p:nvPr/>
          </p:nvSpPr>
          <p:spPr>
            <a:xfrm>
              <a:off x="5962158" y="5376594"/>
              <a:ext cx="2685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Observation Variables</a:t>
              </a:r>
              <a:endParaRPr kumimoji="1" lang="ja-JP" altLang="en-US" sz="2000"/>
            </a:p>
          </p:txBody>
        </p:sp>
        <p:pic>
          <p:nvPicPr>
            <p:cNvPr id="211" name="図 210">
              <a:extLst>
                <a:ext uri="{FF2B5EF4-FFF2-40B4-BE49-F238E27FC236}">
                  <a16:creationId xmlns:a16="http://schemas.microsoft.com/office/drawing/2014/main" id="{575F0826-0E76-5CED-9E54-B30A33BC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118" y="932863"/>
              <a:ext cx="2127762" cy="212776"/>
            </a:xfrm>
            <a:prstGeom prst="rect">
              <a:avLst/>
            </a:prstGeom>
          </p:spPr>
        </p:pic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A8DE4856-245A-8D61-EC26-5F29EA671171}"/>
                </a:ext>
              </a:extLst>
            </p:cNvPr>
            <p:cNvSpPr txBox="1"/>
            <p:nvPr/>
          </p:nvSpPr>
          <p:spPr>
            <a:xfrm>
              <a:off x="9214892" y="1892356"/>
              <a:ext cx="31931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(1) Object Detection</a:t>
              </a:r>
              <a:endParaRPr kumimoji="1" lang="ja-JP" altLang="en-US" sz="2800" b="1"/>
            </a:p>
          </p:txBody>
        </p:sp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7A84F2D2-F645-5D70-D171-85E4BA7C211C}"/>
                </a:ext>
              </a:extLst>
            </p:cNvPr>
            <p:cNvSpPr txBox="1"/>
            <p:nvPr/>
          </p:nvSpPr>
          <p:spPr>
            <a:xfrm>
              <a:off x="8433412" y="3893558"/>
              <a:ext cx="3157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(2) Re-Identification</a:t>
              </a:r>
              <a:endParaRPr kumimoji="1" lang="ja-JP" altLang="en-US" sz="2800" b="1"/>
            </a:p>
          </p:txBody>
        </p: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061EA1B4-C3C3-F864-B479-E6F086BC27C7}"/>
                </a:ext>
              </a:extLst>
            </p:cNvPr>
            <p:cNvSpPr txBox="1"/>
            <p:nvPr/>
          </p:nvSpPr>
          <p:spPr>
            <a:xfrm>
              <a:off x="7663601" y="4769508"/>
              <a:ext cx="3113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(3) State Estimation</a:t>
              </a:r>
              <a:endParaRPr kumimoji="1" lang="ja-JP" altLang="en-US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624119" y="4085143"/>
              <a:ext cx="30439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25891</TotalTime>
  <Words>280</Words>
  <Application>Microsoft Macintosh PowerPoint</Application>
  <PresentationFormat>ワイド画面</PresentationFormat>
  <Paragraphs>109</Paragraphs>
  <Slides>41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4" baseType="lpstr">
      <vt:lpstr>MS PGothic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29</cp:revision>
  <dcterms:created xsi:type="dcterms:W3CDTF">2024-12-24T03:20:35Z</dcterms:created>
  <dcterms:modified xsi:type="dcterms:W3CDTF">2025-02-02T14:34:08Z</dcterms:modified>
</cp:coreProperties>
</file>